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-102" y="-13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E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services</c:v>
                </c:pt>
                <c:pt idx="1">
                  <c:v>admin</c:v>
                </c:pt>
                <c:pt idx="2">
                  <c:v>3rd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8.1999999999999993</c:v>
                </c:pt>
                <c:pt idx="1">
                  <c:v>1.6</c:v>
                </c:pt>
                <c:pt idx="2">
                  <c:v>1.4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E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How your money is used</a:t>
            </a:r>
            <a:endParaRPr lang="en-US" dirty="0"/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25"/>
          <c:dLbls>
            <c:showVal val="1"/>
            <c:showLeaderLines val="1"/>
          </c:dLbls>
          <c:cat>
            <c:strRef>
              <c:f>Sheet1!$A$2:$A$4</c:f>
              <c:strCache>
                <c:ptCount val="3"/>
                <c:pt idx="0">
                  <c:v>services</c:v>
                </c:pt>
                <c:pt idx="1">
                  <c:v>admin</c:v>
                </c:pt>
                <c:pt idx="2">
                  <c:v>fundraising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0.84</c:v>
                </c:pt>
                <c:pt idx="1">
                  <c:v>0.08</c:v>
                </c:pt>
                <c:pt idx="2">
                  <c:v>0.08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86785-D3D4-41D8-8D42-3F8809C3170C}" type="datetimeFigureOut">
              <a:rPr lang="en-IE" smtClean="0"/>
              <a:t>02/06/2015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177E-5FAE-473E-B0F7-CFA6CCA26BB6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86785-D3D4-41D8-8D42-3F8809C3170C}" type="datetimeFigureOut">
              <a:rPr lang="en-IE" smtClean="0"/>
              <a:t>02/06/2015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177E-5FAE-473E-B0F7-CFA6CCA26BB6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86785-D3D4-41D8-8D42-3F8809C3170C}" type="datetimeFigureOut">
              <a:rPr lang="en-IE" smtClean="0"/>
              <a:t>02/06/2015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177E-5FAE-473E-B0F7-CFA6CCA26BB6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86785-D3D4-41D8-8D42-3F8809C3170C}" type="datetimeFigureOut">
              <a:rPr lang="en-IE" smtClean="0"/>
              <a:t>02/06/2015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177E-5FAE-473E-B0F7-CFA6CCA26BB6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86785-D3D4-41D8-8D42-3F8809C3170C}" type="datetimeFigureOut">
              <a:rPr lang="en-IE" smtClean="0"/>
              <a:t>02/06/2015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177E-5FAE-473E-B0F7-CFA6CCA26BB6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86785-D3D4-41D8-8D42-3F8809C3170C}" type="datetimeFigureOut">
              <a:rPr lang="en-IE" smtClean="0"/>
              <a:t>02/06/2015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177E-5FAE-473E-B0F7-CFA6CCA26BB6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86785-D3D4-41D8-8D42-3F8809C3170C}" type="datetimeFigureOut">
              <a:rPr lang="en-IE" smtClean="0"/>
              <a:t>02/06/2015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177E-5FAE-473E-B0F7-CFA6CCA26BB6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86785-D3D4-41D8-8D42-3F8809C3170C}" type="datetimeFigureOut">
              <a:rPr lang="en-IE" smtClean="0"/>
              <a:t>02/06/2015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177E-5FAE-473E-B0F7-CFA6CCA26BB6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86785-D3D4-41D8-8D42-3F8809C3170C}" type="datetimeFigureOut">
              <a:rPr lang="en-IE" smtClean="0"/>
              <a:t>02/06/2015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177E-5FAE-473E-B0F7-CFA6CCA26BB6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86785-D3D4-41D8-8D42-3F8809C3170C}" type="datetimeFigureOut">
              <a:rPr lang="en-IE" smtClean="0"/>
              <a:t>02/06/2015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177E-5FAE-473E-B0F7-CFA6CCA26BB6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86785-D3D4-41D8-8D42-3F8809C3170C}" type="datetimeFigureOut">
              <a:rPr lang="en-IE" smtClean="0"/>
              <a:t>02/06/2015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177E-5FAE-473E-B0F7-CFA6CCA26BB6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D86785-D3D4-41D8-8D42-3F8809C3170C}" type="datetimeFigureOut">
              <a:rPr lang="en-IE" smtClean="0"/>
              <a:t>02/06/2015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D177E-5FAE-473E-B0F7-CFA6CCA26BB6}" type="slidenum">
              <a:rPr lang="en-IE" smtClean="0"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E"/>
          </a:p>
        </p:txBody>
      </p:sp>
      <p:graphicFrame>
        <p:nvGraphicFramePr>
          <p:cNvPr id="4" name="Chart 3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6</Words>
  <Application>Microsoft Office PowerPoint</Application>
  <PresentationFormat>On-screen Show (4:3)</PresentationFormat>
  <Paragraphs>2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</dc:creator>
  <cp:lastModifiedBy>john</cp:lastModifiedBy>
  <cp:revision>1</cp:revision>
  <dcterms:created xsi:type="dcterms:W3CDTF">2015-06-02T07:53:18Z</dcterms:created>
  <dcterms:modified xsi:type="dcterms:W3CDTF">2015-06-02T08:03:24Z</dcterms:modified>
</cp:coreProperties>
</file>